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FE868-EAA8-4D4C-883F-75FAE31946F7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4E004-3576-480C-9091-943221FCE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J-PAL’s Affiliate Network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5800" y="1230868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Myriad Pro" pitchFamily="34" charset="0"/>
              </a:rPr>
              <a:t>50</a:t>
            </a:r>
            <a:r>
              <a:rPr lang="en-US" dirty="0" smtClean="0">
                <a:latin typeface="Myriad Pro" pitchFamily="34" charset="0"/>
              </a:rPr>
              <a:t> </a:t>
            </a:r>
            <a:r>
              <a:rPr lang="en-US" dirty="0" smtClean="0">
                <a:latin typeface="Myriad Pro" pitchFamily="34" charset="0"/>
              </a:rPr>
              <a:t>affiliates at </a:t>
            </a:r>
            <a:r>
              <a:rPr lang="en-US" dirty="0" smtClean="0">
                <a:latin typeface="Myriad Pro" pitchFamily="34" charset="0"/>
              </a:rPr>
              <a:t>29 </a:t>
            </a:r>
            <a:r>
              <a:rPr lang="en-US" dirty="0" smtClean="0">
                <a:latin typeface="Myriad Pro" pitchFamily="34" charset="0"/>
              </a:rPr>
              <a:t>universities worldwide</a:t>
            </a:r>
          </a:p>
        </p:txBody>
      </p:sp>
      <p:pic>
        <p:nvPicPr>
          <p:cNvPr id="11" name="Picture 10" descr="Affiliate Network_9.29.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524000"/>
            <a:ext cx="7594684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J-PAL’s Affiliate Network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6</cp:revision>
  <dcterms:created xsi:type="dcterms:W3CDTF">2010-06-17T14:10:32Z</dcterms:created>
  <dcterms:modified xsi:type="dcterms:W3CDTF">2010-09-30T19:50:30Z</dcterms:modified>
</cp:coreProperties>
</file>